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5" r:id="rId2"/>
    <p:sldId id="346" r:id="rId3"/>
    <p:sldId id="352" r:id="rId4"/>
    <p:sldId id="360" r:id="rId5"/>
    <p:sldId id="335" r:id="rId6"/>
    <p:sldId id="342" r:id="rId7"/>
    <p:sldId id="353" r:id="rId8"/>
    <p:sldId id="363" r:id="rId9"/>
    <p:sldId id="354" r:id="rId10"/>
    <p:sldId id="341" r:id="rId11"/>
    <p:sldId id="349" r:id="rId12"/>
    <p:sldId id="366" r:id="rId13"/>
    <p:sldId id="364" r:id="rId14"/>
    <p:sldId id="343" r:id="rId15"/>
    <p:sldId id="330" r:id="rId16"/>
    <p:sldId id="348" r:id="rId17"/>
    <p:sldId id="367" r:id="rId18"/>
    <p:sldId id="368" r:id="rId19"/>
    <p:sldId id="365" r:id="rId20"/>
    <p:sldId id="370" r:id="rId21"/>
    <p:sldId id="3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DC7"/>
    <a:srgbClr val="194858"/>
    <a:srgbClr val="BDD2E2"/>
    <a:srgbClr val="189D8E"/>
    <a:srgbClr val="F4F4F4"/>
    <a:srgbClr val="38B06C"/>
    <a:srgbClr val="1B7D3B"/>
    <a:srgbClr val="76BED8"/>
    <a:srgbClr val="1D313C"/>
    <a:srgbClr val="B9D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22"/>
  </p:normalViewPr>
  <p:slideViewPr>
    <p:cSldViewPr snapToGrid="0">
      <p:cViewPr varScale="1">
        <p:scale>
          <a:sx n="96" d="100"/>
          <a:sy n="96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99596-B81C-4609-B140-13A99B4DC59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8639D-162D-46C4-948B-1FEB9C301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2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6A117E8-9C04-7F78-371E-AC85A5F99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764CF3-18BA-40AB-B80D-2B187755E13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8579B84-F433-6597-5EE6-A114D5626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7F3AED6-14DA-9225-A0DF-BCDF037CB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6A117E8-9C04-7F78-371E-AC85A5F99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764CF3-18BA-40AB-B80D-2B187755E13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8579B84-F433-6597-5EE6-A114D5626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7F3AED6-14DA-9225-A0DF-BCDF037CB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04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D10C-DABC-5333-2CD1-4538C248F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01EAC-24EC-CCD2-E783-C8D8056BA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637AF-1560-EE05-ADAC-22A808EF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C6FD3-48A3-F52A-3DFA-F6E6FD70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47CF0-BFB5-3BA4-298C-FD1DDF9C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5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CB290-8A10-DA75-A214-270BE539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45AFE-D693-879F-1E7F-908FDA1B7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6D12E-176E-1B1D-FE41-4EF27579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6775B-F4BD-997F-239A-14D7B94E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4E4D4-0C68-941D-626A-9BA4C9E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4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645EA-6085-0212-A25A-812A19937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06BD5-FDC9-0670-1843-9CE716ADD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7F5F2-CF1C-535D-D5F6-DB8D0B12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5184A-3AD2-9BD6-00F6-7F67424C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6364D-B4BE-1889-ABDE-B0277915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68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9B08-0DCA-3F6C-5D35-F4CB9213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5C7B-7342-B28C-912D-EED1A5411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B69E5-5CEC-92C2-8051-F8D4F887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2646E-D44B-1E18-AD0D-99FB95DC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7518A-C9A9-C0B7-ECDE-7E394E18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5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FD60-522B-C5B6-14AC-72AD963B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EED4D-1EF3-4688-F1A3-1E52E66CC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D8B16-34AD-91E9-8AC0-F70836A4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99A24-DD34-21DA-DB96-1EE48A40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24020-5921-4D73-3A13-B03F8632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1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C318-6542-45C3-5354-057D64CC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D9B36-F9F6-40CE-63C0-C65A27B93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44583-F2F3-92F8-72FF-87B3BEA6D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3D64E-A968-194B-8AF5-3C934260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5BB93-82B7-BB1C-B782-5C86F90B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D556-0E19-70D2-2D3A-F0C4A150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1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296D-2C98-82AD-3C88-2F296CCC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B9583-68B8-0171-105A-39B95EF9E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4DCED-3D01-BC7C-DA94-284B9C02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45B4F-5176-3F99-8081-ADCB2F389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135B2-DEB6-5598-58B8-41CA2265F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FB3D1-2F61-BC6C-543C-C68213D0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FE758-2909-661B-4F7B-661E7F4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7D726-8E73-9BB0-A9C6-E2AFD1F1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4AD2-F6C1-3D38-2A9E-15C586D6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7EC7D-8A81-1BF2-8554-D154DE47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07FA9-0295-8666-A804-32847C40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C8BF3-2AA1-A068-73F4-AC7A36F1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0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6B46A-21E2-C306-18E3-38636FD4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B5C51-67C3-596B-3E41-9D01C769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4ABA6-1288-0845-7494-945878C8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2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B752-E727-AB1F-4E05-175AA0A8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1D530-6CBB-B5B6-A1AD-844C3832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4D609-D1DE-3E02-D6B7-694A277BB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0BBD7-9207-186D-8FEF-368AF577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D5A0D-D295-3FFC-A6CC-488ED879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44ACA-8C7D-7E36-9EA2-75C4CA85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6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7348-3DC2-0957-66D5-74D75B4E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912E0-33A3-8722-A158-4C1550DBC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699A9-646C-01F8-1D0B-E69C0F55E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83C27-356F-13F3-FCEB-67F63E0B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F0B82-FF1B-1CAF-6F33-3E62CC7D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D65C-1C08-EAA4-3BDA-31D00D6B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8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969D1-C047-A152-AD8B-40CF3758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2B152-396B-C651-F802-19FA3130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E7256-0851-A651-3751-61574E3F3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3AE9-AAE5-4BC4-A6BF-B44219B264B4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AEF0-0189-48E9-B38A-29E865C7A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93B5C-1290-528C-4611-820C2E07D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4507-962A-4A52-AE5E-5B9B8F5426F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B0814-8516-5096-CD25-72AA9A8CFE59}"/>
              </a:ext>
            </a:extLst>
          </p:cNvPr>
          <p:cNvSpPr/>
          <p:nvPr userDrawn="1"/>
        </p:nvSpPr>
        <p:spPr>
          <a:xfrm>
            <a:off x="-40198" y="0"/>
            <a:ext cx="12232198" cy="6858000"/>
          </a:xfrm>
          <a:prstGeom prst="rect">
            <a:avLst/>
          </a:prstGeom>
          <a:solidFill>
            <a:srgbClr val="BDD2E2"/>
          </a:solidFill>
          <a:ln>
            <a:solidFill>
              <a:srgbClr val="BDD2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534A56-C561-391B-06D4-D0C53B6A6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D285B-D042-79B5-0F2A-16CE52A0BCB6}"/>
              </a:ext>
            </a:extLst>
          </p:cNvPr>
          <p:cNvSpPr txBox="1"/>
          <p:nvPr/>
        </p:nvSpPr>
        <p:spPr>
          <a:xfrm>
            <a:off x="9524138" y="4031162"/>
            <a:ext cx="1613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94858"/>
                </a:solidFill>
                <a:latin typeface="Vladimir Script" panose="03050402040407070305" pitchFamily="66" charset="0"/>
                <a:cs typeface="Leelawadee UI Semilight" panose="020B0402040204020203" pitchFamily="34" charset="-34"/>
              </a:rPr>
              <a:t>15.10.23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6747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5BA53-BE2D-FC5E-5CDC-2E6C691E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1900A-8443-6F5A-DA83-29A93D176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5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5FFF8-610F-AF19-74A8-2D5CC25D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86648-D4B2-5AE7-5615-068A9D6B2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540EB-3C3D-C81B-A68D-4C0035677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ADCD1-6D09-3B84-337D-CA62242A5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64BF2-CD3D-6EDF-E76E-C59D5A32F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3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A2F5EF-90A4-035D-8A30-F20863C7F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3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97D47F-0354-9D1A-C180-2C5387416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1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C00E6-497E-A8AA-EFF7-5915DC21D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435B5-DDF1-C52E-8842-F1AC3D476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A2F5EF-90A4-035D-8A30-F20863C7F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82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9AE60D-F7F5-D713-7CD4-D12E19750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4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FA759-E46B-9136-227C-8E2B8F5E1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30DCA-C373-799D-7195-99E51C187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7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CB6935-E9C5-A655-148B-623B4347B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F36F1-F709-6C66-6944-FEF223EBB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BBF5E8-78C2-46FB-A234-54E12FF18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6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78C50D-B337-0AD9-04F6-AC11A6D0E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9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CC20D-590E-AAE3-3CE2-96A84D68D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3</Words>
  <Application>Microsoft Macintosh PowerPoint</Application>
  <PresentationFormat>Widescreen</PresentationFormat>
  <Paragraphs>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Vladimir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Macdonald</dc:creator>
  <cp:lastModifiedBy>Tom Roberts</cp:lastModifiedBy>
  <cp:revision>37</cp:revision>
  <cp:lastPrinted>2023-10-13T22:42:21Z</cp:lastPrinted>
  <dcterms:created xsi:type="dcterms:W3CDTF">2023-05-05T08:39:22Z</dcterms:created>
  <dcterms:modified xsi:type="dcterms:W3CDTF">2023-10-23T10:00:26Z</dcterms:modified>
</cp:coreProperties>
</file>